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Century Gothic Paneuropean Bold" charset="1" panose="020B0702020202020204"/>
      <p:regular r:id="rId47"/>
    </p:embeddedFont>
    <p:embeddedFont>
      <p:font typeface="Arimo Bold" charset="1" panose="020B0704020202020204"/>
      <p:regular r:id="rId48"/>
    </p:embeddedFont>
    <p:embeddedFont>
      <p:font typeface="Arimo" charset="1" panose="020B06040202020202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3792026"/>
            <a:ext cx="9154306" cy="1423159"/>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EAGLETS</a:t>
            </a:r>
          </a:p>
        </p:txBody>
      </p:sp>
      <p:sp>
        <p:nvSpPr>
          <p:cNvPr name="TextBox 13" id="13"/>
          <p:cNvSpPr txBox="true"/>
          <p:nvPr/>
        </p:nvSpPr>
        <p:spPr>
          <a:xfrm rot="0">
            <a:off x="5232787" y="5472360"/>
            <a:ext cx="7822425" cy="1020442"/>
          </a:xfrm>
          <a:prstGeom prst="rect">
            <a:avLst/>
          </a:prstGeom>
        </p:spPr>
        <p:txBody>
          <a:bodyPr anchor="t" rtlCol="false" tIns="0" lIns="0" bIns="0" rIns="0">
            <a:spAutoFit/>
          </a:bodyPr>
          <a:lstStyle/>
          <a:p>
            <a:pPr algn="ctr">
              <a:lnSpc>
                <a:spcPts val="7278"/>
              </a:lnSpc>
            </a:pPr>
            <a:r>
              <a:rPr lang="en-US" sz="5198" b="true">
                <a:solidFill>
                  <a:srgbClr val="2C4600"/>
                </a:solidFill>
                <a:latin typeface="Arimo Bold"/>
                <a:ea typeface="Arimo Bold"/>
                <a:cs typeface="Arimo Bold"/>
                <a:sym typeface="Arimo Bold"/>
              </a:rPr>
              <a:t>Then vs Now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5570630" y="18075"/>
            <a:ext cx="7558330" cy="10731459"/>
          </a:xfrm>
          <a:custGeom>
            <a:avLst/>
            <a:gdLst/>
            <a:ahLst/>
            <a:cxnLst/>
            <a:rect r="r" b="b" t="t" l="l"/>
            <a:pathLst>
              <a:path h="10731459" w="7558330">
                <a:moveTo>
                  <a:pt x="0" y="0"/>
                </a:moveTo>
                <a:lnTo>
                  <a:pt x="7558330" y="0"/>
                </a:lnTo>
                <a:lnTo>
                  <a:pt x="7558330" y="10731459"/>
                </a:lnTo>
                <a:lnTo>
                  <a:pt x="0" y="10731459"/>
                </a:lnTo>
                <a:lnTo>
                  <a:pt x="0" y="0"/>
                </a:lnTo>
                <a:close/>
              </a:path>
            </a:pathLst>
          </a:custGeom>
          <a:blipFill>
            <a:blip r:embed="rId12"/>
            <a:stretch>
              <a:fillRect l="-22590" t="0" r="-19391" b="0"/>
            </a:stretch>
          </a:blipFill>
        </p:spPr>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094029" y="10905"/>
            <a:ext cx="9822869" cy="10402812"/>
          </a:xfrm>
          <a:custGeom>
            <a:avLst/>
            <a:gdLst/>
            <a:ahLst/>
            <a:cxnLst/>
            <a:rect r="r" b="b" t="t" l="l"/>
            <a:pathLst>
              <a:path h="10402812" w="9822869">
                <a:moveTo>
                  <a:pt x="0" y="0"/>
                </a:moveTo>
                <a:lnTo>
                  <a:pt x="9822869" y="0"/>
                </a:lnTo>
                <a:lnTo>
                  <a:pt x="9822869" y="10402812"/>
                </a:lnTo>
                <a:lnTo>
                  <a:pt x="0" y="10402812"/>
                </a:lnTo>
                <a:lnTo>
                  <a:pt x="0" y="0"/>
                </a:lnTo>
                <a:close/>
              </a:path>
            </a:pathLst>
          </a:custGeom>
          <a:blipFill>
            <a:blip r:embed="rId10"/>
            <a:stretch>
              <a:fillRect l="0" t="-39801"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Sarath</a:t>
            </a:r>
          </a:p>
        </p:txBody>
      </p:sp>
    </p:spTree>
  </p:cSld>
  <p:clrMapOvr>
    <a:masterClrMapping/>
  </p:clrMapOvr>
  <p:transition spd="fast">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9465391" y="1028700"/>
            <a:ext cx="5401143" cy="8388579"/>
          </a:xfrm>
          <a:custGeom>
            <a:avLst/>
            <a:gdLst/>
            <a:ahLst/>
            <a:cxnLst/>
            <a:rect r="r" b="b" t="t" l="l"/>
            <a:pathLst>
              <a:path h="8388579" w="5401143">
                <a:moveTo>
                  <a:pt x="0" y="0"/>
                </a:moveTo>
                <a:lnTo>
                  <a:pt x="5401142" y="0"/>
                </a:lnTo>
                <a:lnTo>
                  <a:pt x="5401142" y="8388579"/>
                </a:lnTo>
                <a:lnTo>
                  <a:pt x="0" y="8388579"/>
                </a:lnTo>
                <a:lnTo>
                  <a:pt x="0" y="0"/>
                </a:lnTo>
                <a:close/>
              </a:path>
            </a:pathLst>
          </a:custGeom>
          <a:blipFill>
            <a:blip r:embed="rId10"/>
            <a:stretch>
              <a:fillRect l="0" t="-24844" r="0" b="-2755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399399" y="1100988"/>
            <a:ext cx="6065991" cy="8388579"/>
          </a:xfrm>
          <a:custGeom>
            <a:avLst/>
            <a:gdLst/>
            <a:ahLst/>
            <a:cxnLst/>
            <a:rect r="r" b="b" t="t" l="l"/>
            <a:pathLst>
              <a:path h="8388579" w="6065991">
                <a:moveTo>
                  <a:pt x="0" y="0"/>
                </a:moveTo>
                <a:lnTo>
                  <a:pt x="6065992" y="0"/>
                </a:lnTo>
                <a:lnTo>
                  <a:pt x="6065992" y="8388579"/>
                </a:lnTo>
                <a:lnTo>
                  <a:pt x="0" y="8388579"/>
                </a:lnTo>
                <a:lnTo>
                  <a:pt x="0" y="0"/>
                </a:lnTo>
                <a:close/>
              </a:path>
            </a:pathLst>
          </a:custGeom>
          <a:blipFill>
            <a:blip r:embed="rId13"/>
            <a:stretch>
              <a:fillRect l="0" t="0" r="0" b="0"/>
            </a:stretch>
          </a:blipFill>
        </p:spPr>
      </p:sp>
      <p:sp>
        <p:nvSpPr>
          <p:cNvPr name="Freeform 13" id="13"/>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472476" y="-433464"/>
            <a:ext cx="9754638" cy="13006184"/>
          </a:xfrm>
          <a:custGeom>
            <a:avLst/>
            <a:gdLst/>
            <a:ahLst/>
            <a:cxnLst/>
            <a:rect r="r" b="b" t="t" l="l"/>
            <a:pathLst>
              <a:path h="13006184" w="9754638">
                <a:moveTo>
                  <a:pt x="0" y="0"/>
                </a:moveTo>
                <a:lnTo>
                  <a:pt x="9754637" y="0"/>
                </a:lnTo>
                <a:lnTo>
                  <a:pt x="9754637" y="13006184"/>
                </a:lnTo>
                <a:lnTo>
                  <a:pt x="0" y="1300618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Divakar</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985075" y="-437154"/>
            <a:ext cx="10123885" cy="13498513"/>
          </a:xfrm>
          <a:custGeom>
            <a:avLst/>
            <a:gdLst/>
            <a:ahLst/>
            <a:cxnLst/>
            <a:rect r="r" b="b" t="t" l="l"/>
            <a:pathLst>
              <a:path h="13498513" w="10123885">
                <a:moveTo>
                  <a:pt x="0" y="0"/>
                </a:moveTo>
                <a:lnTo>
                  <a:pt x="10123886" y="0"/>
                </a:lnTo>
                <a:lnTo>
                  <a:pt x="10123886" y="13498513"/>
                </a:lnTo>
                <a:lnTo>
                  <a:pt x="0" y="13498513"/>
                </a:lnTo>
                <a:lnTo>
                  <a:pt x="0" y="0"/>
                </a:lnTo>
                <a:close/>
              </a:path>
            </a:pathLst>
          </a:custGeom>
          <a:blipFill>
            <a:blip r:embed="rId12"/>
            <a:stretch>
              <a:fillRect l="0" t="0" r="0"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5400000">
            <a:off x="3319465" y="1391114"/>
            <a:ext cx="11161307" cy="7911376"/>
          </a:xfrm>
          <a:custGeom>
            <a:avLst/>
            <a:gdLst/>
            <a:ahLst/>
            <a:cxnLst/>
            <a:rect r="r" b="b" t="t" l="l"/>
            <a:pathLst>
              <a:path h="7911376" w="11161307">
                <a:moveTo>
                  <a:pt x="0" y="0"/>
                </a:moveTo>
                <a:lnTo>
                  <a:pt x="11161307" y="0"/>
                </a:lnTo>
                <a:lnTo>
                  <a:pt x="11161307" y="7911376"/>
                </a:lnTo>
                <a:lnTo>
                  <a:pt x="0" y="7911376"/>
                </a:lnTo>
                <a:lnTo>
                  <a:pt x="0" y="0"/>
                </a:lnTo>
                <a:close/>
              </a:path>
            </a:pathLst>
          </a:custGeom>
          <a:blipFill>
            <a:blip r:embed="rId10"/>
            <a:stretch>
              <a:fillRect l="-149501" t="-168475" r="-173484" b="-179083"/>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Vasanth</a:t>
            </a: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5656259" y="-276375"/>
            <a:ext cx="6928831" cy="11007056"/>
          </a:xfrm>
          <a:custGeom>
            <a:avLst/>
            <a:gdLst/>
            <a:ahLst/>
            <a:cxnLst/>
            <a:rect r="r" b="b" t="t" l="l"/>
            <a:pathLst>
              <a:path h="11007056" w="6928831">
                <a:moveTo>
                  <a:pt x="0" y="0"/>
                </a:moveTo>
                <a:lnTo>
                  <a:pt x="6928831" y="0"/>
                </a:lnTo>
                <a:lnTo>
                  <a:pt x="6928831" y="11007056"/>
                </a:lnTo>
                <a:lnTo>
                  <a:pt x="0" y="11007056"/>
                </a:lnTo>
                <a:lnTo>
                  <a:pt x="0" y="0"/>
                </a:lnTo>
                <a:close/>
              </a:path>
            </a:pathLst>
          </a:custGeom>
          <a:blipFill>
            <a:blip r:embed="rId12"/>
            <a:stretch>
              <a:fillRect l="0" t="-19834" r="0" b="-20442"/>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1780440">
            <a:off x="-2148392" y="10404519"/>
            <a:ext cx="6912454" cy="7523759"/>
          </a:xfrm>
          <a:custGeom>
            <a:avLst/>
            <a:gdLst/>
            <a:ahLst/>
            <a:cxnLst/>
            <a:rect r="r" b="b" t="t" l="l"/>
            <a:pathLst>
              <a:path h="7523759" w="6912454">
                <a:moveTo>
                  <a:pt x="0" y="0"/>
                </a:moveTo>
                <a:lnTo>
                  <a:pt x="6912454" y="0"/>
                </a:lnTo>
                <a:lnTo>
                  <a:pt x="6912454" y="7523760"/>
                </a:lnTo>
                <a:lnTo>
                  <a:pt x="0" y="7523760"/>
                </a:lnTo>
                <a:lnTo>
                  <a:pt x="0" y="0"/>
                </a:lnTo>
                <a:close/>
              </a:path>
            </a:pathLst>
          </a:custGeom>
          <a:blipFill>
            <a:blip r:embed="rId4">
              <a:extLst>
                <a:ext uri="{96DAC541-7B7A-43D3-8B79-37D633B846F1}">
                  <asvg:svgBlip xmlns:asvg="http://schemas.microsoft.com/office/drawing/2016/SVG/main" r:embed="rId5"/>
                </a:ext>
              </a:extLst>
            </a:blip>
            <a:stretch>
              <a:fillRect l="0" t="-50" r="0" b="-50"/>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534780">
            <a:off x="2685117" y="9225772"/>
            <a:ext cx="1919068" cy="3350762"/>
          </a:xfrm>
          <a:custGeom>
            <a:avLst/>
            <a:gdLst/>
            <a:ahLst/>
            <a:cxnLst/>
            <a:rect r="r" b="b" t="t" l="l"/>
            <a:pathLst>
              <a:path h="3350762" w="1919068">
                <a:moveTo>
                  <a:pt x="0" y="0"/>
                </a:moveTo>
                <a:lnTo>
                  <a:pt x="1919068" y="0"/>
                </a:lnTo>
                <a:lnTo>
                  <a:pt x="1919068" y="3350762"/>
                </a:lnTo>
                <a:lnTo>
                  <a:pt x="0" y="3350762"/>
                </a:lnTo>
                <a:lnTo>
                  <a:pt x="0" y="0"/>
                </a:lnTo>
                <a:close/>
              </a:path>
            </a:pathLst>
          </a:custGeom>
          <a:blipFill>
            <a:blip r:embed="rId8">
              <a:extLst>
                <a:ext uri="{96DAC541-7B7A-43D3-8B79-37D633B846F1}">
                  <asvg:svgBlip xmlns:asvg="http://schemas.microsoft.com/office/drawing/2016/SVG/main" r:embed="rId9"/>
                </a:ext>
              </a:extLst>
            </a:blip>
            <a:stretch>
              <a:fillRect l="0" t="-42" r="0" b="-42"/>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5576626" y="2598637"/>
            <a:ext cx="7338689"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OUR TEAM</a:t>
            </a:r>
          </a:p>
        </p:txBody>
      </p:sp>
      <p:sp>
        <p:nvSpPr>
          <p:cNvPr name="Freeform 13" id="13"/>
          <p:cNvSpPr/>
          <p:nvPr/>
        </p:nvSpPr>
        <p:spPr>
          <a:xfrm flipH="false" flipV="false" rot="0">
            <a:off x="7280529" y="5129374"/>
            <a:ext cx="289646" cy="361102"/>
          </a:xfrm>
          <a:custGeom>
            <a:avLst/>
            <a:gdLst/>
            <a:ahLst/>
            <a:cxnLst/>
            <a:rect r="r" b="b" t="t" l="l"/>
            <a:pathLst>
              <a:path h="361102" w="289646">
                <a:moveTo>
                  <a:pt x="0" y="0"/>
                </a:moveTo>
                <a:lnTo>
                  <a:pt x="289646" y="0"/>
                </a:lnTo>
                <a:lnTo>
                  <a:pt x="289646" y="361103"/>
                </a:lnTo>
                <a:lnTo>
                  <a:pt x="0" y="361103"/>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4" id="14"/>
          <p:cNvSpPr txBox="true"/>
          <p:nvPr/>
        </p:nvSpPr>
        <p:spPr>
          <a:xfrm rot="0">
            <a:off x="7732081"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Josephine </a:t>
            </a:r>
          </a:p>
        </p:txBody>
      </p:sp>
      <p:sp>
        <p:nvSpPr>
          <p:cNvPr name="Freeform 15" id="15"/>
          <p:cNvSpPr/>
          <p:nvPr/>
        </p:nvSpPr>
        <p:spPr>
          <a:xfrm flipH="false" flipV="false" rot="0">
            <a:off x="7280529" y="5957078"/>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6" id="16"/>
          <p:cNvSpPr txBox="true"/>
          <p:nvPr/>
        </p:nvSpPr>
        <p:spPr>
          <a:xfrm rot="0">
            <a:off x="7732081" y="5682015"/>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Divakar A</a:t>
            </a:r>
          </a:p>
        </p:txBody>
      </p:sp>
      <p:sp>
        <p:nvSpPr>
          <p:cNvPr name="Freeform 17" id="17"/>
          <p:cNvSpPr/>
          <p:nvPr/>
        </p:nvSpPr>
        <p:spPr>
          <a:xfrm flipH="false" flipV="false" rot="0">
            <a:off x="7280529" y="6784772"/>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18" id="18"/>
          <p:cNvSpPr txBox="true"/>
          <p:nvPr/>
        </p:nvSpPr>
        <p:spPr>
          <a:xfrm rot="0">
            <a:off x="7732081" y="6509709"/>
            <a:ext cx="3275390"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Charan </a:t>
            </a:r>
          </a:p>
        </p:txBody>
      </p:sp>
      <p:sp>
        <p:nvSpPr>
          <p:cNvPr name="Freeform 19" id="19"/>
          <p:cNvSpPr/>
          <p:nvPr/>
        </p:nvSpPr>
        <p:spPr>
          <a:xfrm flipH="false" flipV="false" rot="0">
            <a:off x="10611250" y="5129374"/>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0" id="20"/>
          <p:cNvSpPr/>
          <p:nvPr/>
        </p:nvSpPr>
        <p:spPr>
          <a:xfrm flipH="false" flipV="false" rot="0">
            <a:off x="10611250"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1" id="21"/>
          <p:cNvSpPr/>
          <p:nvPr/>
        </p:nvSpPr>
        <p:spPr>
          <a:xfrm flipH="false" flipV="false" rot="0">
            <a:off x="10611250" y="5957078"/>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2" id="22"/>
          <p:cNvSpPr/>
          <p:nvPr/>
        </p:nvSpPr>
        <p:spPr>
          <a:xfrm flipH="false" flipV="false" rot="0">
            <a:off x="2848775" y="5119926"/>
            <a:ext cx="297228" cy="370542"/>
          </a:xfrm>
          <a:custGeom>
            <a:avLst/>
            <a:gdLst/>
            <a:ahLst/>
            <a:cxnLst/>
            <a:rect r="r" b="b" t="t" l="l"/>
            <a:pathLst>
              <a:path h="370542" w="297228">
                <a:moveTo>
                  <a:pt x="0" y="0"/>
                </a:moveTo>
                <a:lnTo>
                  <a:pt x="297228" y="0"/>
                </a:lnTo>
                <a:lnTo>
                  <a:pt x="297228"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3" id="23"/>
          <p:cNvSpPr/>
          <p:nvPr/>
        </p:nvSpPr>
        <p:spPr>
          <a:xfrm flipH="false" flipV="false" rot="0">
            <a:off x="2848775" y="5947629"/>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24" id="24"/>
          <p:cNvSpPr/>
          <p:nvPr/>
        </p:nvSpPr>
        <p:spPr>
          <a:xfrm flipH="false" flipV="false" rot="0">
            <a:off x="2848775" y="6801526"/>
            <a:ext cx="297228" cy="370542"/>
          </a:xfrm>
          <a:custGeom>
            <a:avLst/>
            <a:gdLst/>
            <a:ahLst/>
            <a:cxnLst/>
            <a:rect r="r" b="b" t="t" l="l"/>
            <a:pathLst>
              <a:path h="370542" w="297228">
                <a:moveTo>
                  <a:pt x="0" y="0"/>
                </a:moveTo>
                <a:lnTo>
                  <a:pt x="297228" y="0"/>
                </a:lnTo>
                <a:lnTo>
                  <a:pt x="297228"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25" id="25"/>
          <p:cNvSpPr txBox="true"/>
          <p:nvPr/>
        </p:nvSpPr>
        <p:spPr>
          <a:xfrm rot="0">
            <a:off x="3403168" y="48612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Saravanan</a:t>
            </a:r>
          </a:p>
        </p:txBody>
      </p:sp>
      <p:sp>
        <p:nvSpPr>
          <p:cNvPr name="TextBox 26" id="26"/>
          <p:cNvSpPr txBox="true"/>
          <p:nvPr/>
        </p:nvSpPr>
        <p:spPr>
          <a:xfrm rot="0">
            <a:off x="11169396" y="485431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Vishal </a:t>
            </a:r>
          </a:p>
        </p:txBody>
      </p:sp>
      <p:sp>
        <p:nvSpPr>
          <p:cNvPr name="TextBox 27" id="27"/>
          <p:cNvSpPr txBox="true"/>
          <p:nvPr/>
        </p:nvSpPr>
        <p:spPr>
          <a:xfrm rot="0">
            <a:off x="3337169" y="5682015"/>
            <a:ext cx="3457594"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Chandrashekar</a:t>
            </a:r>
          </a:p>
        </p:txBody>
      </p:sp>
      <p:sp>
        <p:nvSpPr>
          <p:cNvPr name="TextBox 28" id="28"/>
          <p:cNvSpPr txBox="true"/>
          <p:nvPr/>
        </p:nvSpPr>
        <p:spPr>
          <a:xfrm rot="0">
            <a:off x="3413369" y="6539541"/>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Sarath </a:t>
            </a:r>
          </a:p>
        </p:txBody>
      </p:sp>
      <p:sp>
        <p:nvSpPr>
          <p:cNvPr name="TextBox 29" id="29"/>
          <p:cNvSpPr txBox="true"/>
          <p:nvPr/>
        </p:nvSpPr>
        <p:spPr>
          <a:xfrm rot="0">
            <a:off x="14359099" y="5766578"/>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Vigneshwar</a:t>
            </a:r>
          </a:p>
        </p:txBody>
      </p:sp>
      <p:sp>
        <p:nvSpPr>
          <p:cNvPr name="TextBox 30" id="30"/>
          <p:cNvSpPr txBox="true"/>
          <p:nvPr/>
        </p:nvSpPr>
        <p:spPr>
          <a:xfrm rot="0">
            <a:off x="11169396" y="5692750"/>
            <a:ext cx="21065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Praveen</a:t>
            </a:r>
          </a:p>
        </p:txBody>
      </p:sp>
      <p:sp>
        <p:nvSpPr>
          <p:cNvPr name="TextBox 31" id="31"/>
          <p:cNvSpPr txBox="true"/>
          <p:nvPr/>
        </p:nvSpPr>
        <p:spPr>
          <a:xfrm rot="0">
            <a:off x="11169396" y="65311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Sivalatha</a:t>
            </a:r>
          </a:p>
        </p:txBody>
      </p:sp>
      <p:sp>
        <p:nvSpPr>
          <p:cNvPr name="Freeform 32" id="32"/>
          <p:cNvSpPr/>
          <p:nvPr/>
        </p:nvSpPr>
        <p:spPr>
          <a:xfrm flipH="false" flipV="false" rot="0">
            <a:off x="13580574" y="5119926"/>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3" id="33"/>
          <p:cNvSpPr/>
          <p:nvPr/>
        </p:nvSpPr>
        <p:spPr>
          <a:xfrm flipH="false" flipV="false" rot="0">
            <a:off x="13580574" y="5957078"/>
            <a:ext cx="297228" cy="370542"/>
          </a:xfrm>
          <a:custGeom>
            <a:avLst/>
            <a:gdLst/>
            <a:ahLst/>
            <a:cxnLst/>
            <a:rect r="r" b="b" t="t" l="l"/>
            <a:pathLst>
              <a:path h="370542" w="297228">
                <a:moveTo>
                  <a:pt x="0" y="0"/>
                </a:moveTo>
                <a:lnTo>
                  <a:pt x="297227" y="0"/>
                </a:lnTo>
                <a:lnTo>
                  <a:pt x="297227" y="370541"/>
                </a:lnTo>
                <a:lnTo>
                  <a:pt x="0" y="370541"/>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Freeform 34" id="34"/>
          <p:cNvSpPr/>
          <p:nvPr/>
        </p:nvSpPr>
        <p:spPr>
          <a:xfrm flipH="false" flipV="false" rot="0">
            <a:off x="13580574" y="6801526"/>
            <a:ext cx="297228" cy="370542"/>
          </a:xfrm>
          <a:custGeom>
            <a:avLst/>
            <a:gdLst/>
            <a:ahLst/>
            <a:cxnLst/>
            <a:rect r="r" b="b" t="t" l="l"/>
            <a:pathLst>
              <a:path h="370542" w="297228">
                <a:moveTo>
                  <a:pt x="0" y="0"/>
                </a:moveTo>
                <a:lnTo>
                  <a:pt x="297227" y="0"/>
                </a:lnTo>
                <a:lnTo>
                  <a:pt x="297227" y="370542"/>
                </a:lnTo>
                <a:lnTo>
                  <a:pt x="0" y="370542"/>
                </a:lnTo>
                <a:lnTo>
                  <a:pt x="0" y="0"/>
                </a:lnTo>
                <a:close/>
              </a:path>
            </a:pathLst>
          </a:custGeom>
          <a:blipFill>
            <a:blip r:embed="rId12">
              <a:extLst>
                <a:ext uri="{96DAC541-7B7A-43D3-8B79-37D633B846F1}">
                  <asvg:svgBlip xmlns:asvg="http://schemas.microsoft.com/office/drawing/2016/SVG/main" r:embed="rId13"/>
                </a:ext>
              </a:extLst>
            </a:blip>
            <a:stretch>
              <a:fillRect l="-1147" t="0" r="-1144" b="0"/>
            </a:stretch>
          </a:blipFill>
        </p:spPr>
      </p:sp>
      <p:sp>
        <p:nvSpPr>
          <p:cNvPr name="TextBox 35" id="35"/>
          <p:cNvSpPr txBox="true"/>
          <p:nvPr/>
        </p:nvSpPr>
        <p:spPr>
          <a:xfrm rot="0">
            <a:off x="14359099" y="485903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Venkat</a:t>
            </a:r>
          </a:p>
        </p:txBody>
      </p:sp>
      <p:sp>
        <p:nvSpPr>
          <p:cNvPr name="TextBox 36" id="36"/>
          <p:cNvSpPr txBox="true"/>
          <p:nvPr/>
        </p:nvSpPr>
        <p:spPr>
          <a:xfrm rot="0">
            <a:off x="14359099" y="6611026"/>
            <a:ext cx="3027778" cy="720728"/>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Radhika</a:t>
            </a:r>
          </a:p>
        </p:txBody>
      </p:sp>
      <p:sp>
        <p:nvSpPr>
          <p:cNvPr name="Freeform 37" id="37"/>
          <p:cNvSpPr/>
          <p:nvPr/>
        </p:nvSpPr>
        <p:spPr>
          <a:xfrm flipH="false" flipV="false" rot="0">
            <a:off x="7280529" y="7612599"/>
            <a:ext cx="289646" cy="361102"/>
          </a:xfrm>
          <a:custGeom>
            <a:avLst/>
            <a:gdLst/>
            <a:ahLst/>
            <a:cxnLst/>
            <a:rect r="r" b="b" t="t" l="l"/>
            <a:pathLst>
              <a:path h="361102" w="289646">
                <a:moveTo>
                  <a:pt x="0" y="0"/>
                </a:moveTo>
                <a:lnTo>
                  <a:pt x="289646" y="0"/>
                </a:lnTo>
                <a:lnTo>
                  <a:pt x="289646" y="361102"/>
                </a:lnTo>
                <a:lnTo>
                  <a:pt x="0" y="361102"/>
                </a:lnTo>
                <a:lnTo>
                  <a:pt x="0" y="0"/>
                </a:lnTo>
                <a:close/>
              </a:path>
            </a:pathLst>
          </a:custGeom>
          <a:blipFill>
            <a:blip r:embed="rId12">
              <a:extLst>
                <a:ext uri="{96DAC541-7B7A-43D3-8B79-37D633B846F1}">
                  <asvg:svgBlip xmlns:asvg="http://schemas.microsoft.com/office/drawing/2016/SVG/main" r:embed="rId13"/>
                </a:ext>
              </a:extLst>
            </a:blip>
            <a:stretch>
              <a:fillRect l="-851" t="0" r="-851" b="0"/>
            </a:stretch>
          </a:blipFill>
        </p:spPr>
      </p:sp>
      <p:sp>
        <p:nvSpPr>
          <p:cNvPr name="TextBox 38" id="38"/>
          <p:cNvSpPr txBox="true"/>
          <p:nvPr/>
        </p:nvSpPr>
        <p:spPr>
          <a:xfrm rot="0">
            <a:off x="7732085" y="7432788"/>
            <a:ext cx="3027778" cy="625475"/>
          </a:xfrm>
          <a:prstGeom prst="rect">
            <a:avLst/>
          </a:prstGeom>
        </p:spPr>
        <p:txBody>
          <a:bodyPr anchor="t" rtlCol="false" tIns="0" lIns="0" bIns="0" rIns="0">
            <a:spAutoFit/>
          </a:bodyPr>
          <a:lstStyle/>
          <a:p>
            <a:pPr algn="l">
              <a:lnSpc>
                <a:spcPts val="4900"/>
              </a:lnSpc>
            </a:pPr>
            <a:r>
              <a:rPr lang="en-US" sz="3500">
                <a:solidFill>
                  <a:srgbClr val="2C4600"/>
                </a:solidFill>
                <a:latin typeface="Arimo"/>
                <a:ea typeface="Arimo"/>
                <a:cs typeface="Arimo"/>
                <a:sym typeface="Arimo"/>
              </a:rPr>
              <a:t>Naveen</a:t>
            </a:r>
          </a:p>
        </p:txBody>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713638" y="457370"/>
            <a:ext cx="12860733" cy="9372259"/>
          </a:xfrm>
          <a:custGeom>
            <a:avLst/>
            <a:gdLst/>
            <a:ahLst/>
            <a:cxnLst/>
            <a:rect r="r" b="b" t="t" l="l"/>
            <a:pathLst>
              <a:path h="9372259" w="12860733">
                <a:moveTo>
                  <a:pt x="0" y="0"/>
                </a:moveTo>
                <a:lnTo>
                  <a:pt x="12860733" y="0"/>
                </a:lnTo>
                <a:lnTo>
                  <a:pt x="12860733" y="9372260"/>
                </a:lnTo>
                <a:lnTo>
                  <a:pt x="0" y="937226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Vishal</a:t>
            </a:r>
          </a:p>
        </p:txBody>
      </p:sp>
    </p:spTree>
  </p:cSld>
  <p:clrMapOvr>
    <a:masterClrMapping/>
  </p:clrMapOvr>
  <p:transition spd="fast">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0" id="10"/>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false" rot="0">
            <a:off x="3856706" y="-1952092"/>
            <a:ext cx="9872624" cy="13119767"/>
          </a:xfrm>
          <a:custGeom>
            <a:avLst/>
            <a:gdLst/>
            <a:ahLst/>
            <a:cxnLst/>
            <a:rect r="r" b="b" t="t" l="l"/>
            <a:pathLst>
              <a:path h="13119767" w="9872624">
                <a:moveTo>
                  <a:pt x="0" y="0"/>
                </a:moveTo>
                <a:lnTo>
                  <a:pt x="9872624" y="0"/>
                </a:lnTo>
                <a:lnTo>
                  <a:pt x="9872624" y="13119766"/>
                </a:lnTo>
                <a:lnTo>
                  <a:pt x="0" y="13119766"/>
                </a:lnTo>
                <a:lnTo>
                  <a:pt x="0" y="0"/>
                </a:lnTo>
                <a:close/>
              </a:path>
            </a:pathLst>
          </a:custGeom>
          <a:blipFill>
            <a:blip r:embed="rId12"/>
            <a:stretch>
              <a:fillRect l="0" t="0"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Tree>
  </p:cSld>
  <p:clrMapOvr>
    <a:masterClrMapping/>
  </p:clrMapOvr>
  <p:transition spd="fast">
    <p:cover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163863" y="-487121"/>
            <a:ext cx="8672453" cy="12854637"/>
          </a:xfrm>
          <a:custGeom>
            <a:avLst/>
            <a:gdLst/>
            <a:ahLst/>
            <a:cxnLst/>
            <a:rect r="r" b="b" t="t" l="l"/>
            <a:pathLst>
              <a:path h="12854637" w="8672453">
                <a:moveTo>
                  <a:pt x="0" y="0"/>
                </a:moveTo>
                <a:lnTo>
                  <a:pt x="8672453" y="0"/>
                </a:lnTo>
                <a:lnTo>
                  <a:pt x="8672453" y="12854637"/>
                </a:lnTo>
                <a:lnTo>
                  <a:pt x="0" y="12854637"/>
                </a:lnTo>
                <a:lnTo>
                  <a:pt x="0" y="0"/>
                </a:lnTo>
                <a:close/>
              </a:path>
            </a:pathLst>
          </a:custGeom>
          <a:blipFill>
            <a:blip r:embed="rId10"/>
            <a:stretch>
              <a:fillRect l="0" t="0" r="-3460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466076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Praveen</a:t>
            </a:r>
          </a:p>
        </p:txBody>
      </p:sp>
    </p:spTree>
  </p:cSld>
  <p:clrMapOvr>
    <a:masterClrMapping/>
  </p:clrMapOvr>
  <p:transition spd="fast">
    <p:cover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346057" y="-4024997"/>
            <a:ext cx="10981616" cy="17929170"/>
          </a:xfrm>
          <a:custGeom>
            <a:avLst/>
            <a:gdLst/>
            <a:ahLst/>
            <a:cxnLst/>
            <a:rect r="r" b="b" t="t" l="l"/>
            <a:pathLst>
              <a:path h="17929170" w="10981616">
                <a:moveTo>
                  <a:pt x="0" y="0"/>
                </a:moveTo>
                <a:lnTo>
                  <a:pt x="10981617" y="0"/>
                </a:lnTo>
                <a:lnTo>
                  <a:pt x="10981617" y="17929170"/>
                </a:lnTo>
                <a:lnTo>
                  <a:pt x="0" y="17929170"/>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2826773" y="497046"/>
            <a:ext cx="12412781" cy="9449229"/>
          </a:xfrm>
          <a:custGeom>
            <a:avLst/>
            <a:gdLst/>
            <a:ahLst/>
            <a:cxnLst/>
            <a:rect r="r" b="b" t="t" l="l"/>
            <a:pathLst>
              <a:path h="9449229" w="12412781">
                <a:moveTo>
                  <a:pt x="0" y="0"/>
                </a:moveTo>
                <a:lnTo>
                  <a:pt x="12412781" y="0"/>
                </a:lnTo>
                <a:lnTo>
                  <a:pt x="12412781" y="9449230"/>
                </a:lnTo>
                <a:lnTo>
                  <a:pt x="0" y="9449230"/>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253522" y="4503610"/>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Venkat</a:t>
            </a:r>
          </a:p>
        </p:txBody>
      </p:sp>
    </p:spTree>
  </p:cSld>
  <p:clrMapOvr>
    <a:masterClrMapping/>
  </p:clrMapOvr>
  <p:transition spd="fast">
    <p:cover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36717" y="-163506"/>
            <a:ext cx="8948868" cy="10931434"/>
          </a:xfrm>
          <a:custGeom>
            <a:avLst/>
            <a:gdLst/>
            <a:ahLst/>
            <a:cxnLst/>
            <a:rect r="r" b="b" t="t" l="l"/>
            <a:pathLst>
              <a:path h="10931434" w="8948868">
                <a:moveTo>
                  <a:pt x="0" y="0"/>
                </a:moveTo>
                <a:lnTo>
                  <a:pt x="8948867" y="0"/>
                </a:lnTo>
                <a:lnTo>
                  <a:pt x="8948867" y="10931434"/>
                </a:lnTo>
                <a:lnTo>
                  <a:pt x="0" y="10931434"/>
                </a:lnTo>
                <a:lnTo>
                  <a:pt x="0" y="0"/>
                </a:lnTo>
                <a:close/>
              </a:path>
            </a:pathLst>
          </a:custGeom>
          <a:blipFill>
            <a:blip r:embed="rId10"/>
            <a:stretch>
              <a:fillRect l="-20439" t="-19136" r="-16679" b="-3053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61259" y="-388082"/>
            <a:ext cx="8501373" cy="11664313"/>
          </a:xfrm>
          <a:custGeom>
            <a:avLst/>
            <a:gdLst/>
            <a:ahLst/>
            <a:cxnLst/>
            <a:rect r="r" b="b" t="t" l="l"/>
            <a:pathLst>
              <a:path h="11664313" w="8501373">
                <a:moveTo>
                  <a:pt x="0" y="0"/>
                </a:moveTo>
                <a:lnTo>
                  <a:pt x="8501373" y="0"/>
                </a:lnTo>
                <a:lnTo>
                  <a:pt x="8501373" y="11664313"/>
                </a:lnTo>
                <a:lnTo>
                  <a:pt x="0" y="11664313"/>
                </a:lnTo>
                <a:lnTo>
                  <a:pt x="0" y="0"/>
                </a:lnTo>
                <a:close/>
              </a:path>
            </a:pathLst>
          </a:custGeom>
          <a:blipFill>
            <a:blip r:embed="rId10"/>
            <a:stretch>
              <a:fillRect l="-8652" t="-21186" r="-2751"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067021"/>
            <a:ext cx="9780956" cy="828723"/>
          </a:xfrm>
          <a:prstGeom prst="rect">
            <a:avLst/>
          </a:prstGeom>
        </p:spPr>
        <p:txBody>
          <a:bodyPr anchor="t" rtlCol="false" tIns="0" lIns="0" bIns="0" rIns="0">
            <a:spAutoFit/>
          </a:bodyPr>
          <a:lstStyle/>
          <a:p>
            <a:pPr algn="ctr">
              <a:lnSpc>
                <a:spcPts val="8231"/>
              </a:lnSpc>
            </a:pPr>
            <a:r>
              <a:rPr lang="en-US" sz="9461" b="true">
                <a:solidFill>
                  <a:srgbClr val="2C4600"/>
                </a:solidFill>
                <a:latin typeface="Century Gothic Paneuropean Bold"/>
                <a:ea typeface="Century Gothic Paneuropean Bold"/>
                <a:cs typeface="Century Gothic Paneuropean Bold"/>
                <a:sym typeface="Century Gothic Paneuropean Bold"/>
              </a:rPr>
              <a:t>INTRODUCTION</a:t>
            </a:r>
          </a:p>
        </p:txBody>
      </p:sp>
      <p:sp>
        <p:nvSpPr>
          <p:cNvPr name="TextBox 13" id="13"/>
          <p:cNvSpPr txBox="true"/>
          <p:nvPr/>
        </p:nvSpPr>
        <p:spPr>
          <a:xfrm rot="0">
            <a:off x="3485563" y="4817637"/>
            <a:ext cx="11770052" cy="2169160"/>
          </a:xfrm>
          <a:prstGeom prst="rect">
            <a:avLst/>
          </a:prstGeom>
        </p:spPr>
        <p:txBody>
          <a:bodyPr anchor="t" rtlCol="false" tIns="0" lIns="0" bIns="0" rIns="0">
            <a:spAutoFit/>
          </a:bodyPr>
          <a:lstStyle/>
          <a:p>
            <a:pPr algn="ctr">
              <a:lnSpc>
                <a:spcPts val="4339"/>
              </a:lnSpc>
            </a:pPr>
            <a:r>
              <a:rPr lang="en-US" sz="3099">
                <a:solidFill>
                  <a:srgbClr val="2C4600"/>
                </a:solidFill>
                <a:latin typeface="Arimo"/>
                <a:ea typeface="Arimo"/>
                <a:cs typeface="Arimo"/>
                <a:sym typeface="Arimo"/>
              </a:rPr>
              <a:t>Eaglets is completely based out of different parts of India with diverse backgrounds and culture this activity is going to showcase the baby version of the team vs the recent photographs so be ready to guess.</a:t>
            </a:r>
          </a:p>
        </p:txBody>
      </p:sp>
    </p:spTree>
  </p:cSld>
  <p:clrMapOvr>
    <a:masterClrMapping/>
  </p:clrMapOvr>
  <p:transition spd="fast">
    <p:cover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4754332" y="423010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Naveen</a:t>
            </a:r>
          </a:p>
        </p:txBody>
      </p:sp>
    </p:spTree>
  </p:cSld>
  <p:clrMapOvr>
    <a:masterClrMapping/>
  </p:clrMapOvr>
  <p:transition spd="fast">
    <p:cover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229105" y="287613"/>
            <a:ext cx="7781559" cy="9711775"/>
          </a:xfrm>
          <a:custGeom>
            <a:avLst/>
            <a:gdLst/>
            <a:ahLst/>
            <a:cxnLst/>
            <a:rect r="r" b="b" t="t" l="l"/>
            <a:pathLst>
              <a:path h="9711775" w="7781559">
                <a:moveTo>
                  <a:pt x="0" y="0"/>
                </a:moveTo>
                <a:lnTo>
                  <a:pt x="7781559" y="0"/>
                </a:lnTo>
                <a:lnTo>
                  <a:pt x="7781559" y="9711774"/>
                </a:lnTo>
                <a:lnTo>
                  <a:pt x="0" y="9711774"/>
                </a:lnTo>
                <a:lnTo>
                  <a:pt x="0" y="0"/>
                </a:lnTo>
                <a:close/>
              </a:path>
            </a:pathLst>
          </a:custGeom>
          <a:blipFill>
            <a:blip r:embed="rId10"/>
            <a:stretch>
              <a:fillRect l="0" t="0" r="0"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0">
            <a:off x="4519045" y="-1173857"/>
            <a:ext cx="9284580" cy="15100996"/>
          </a:xfrm>
          <a:custGeom>
            <a:avLst/>
            <a:gdLst/>
            <a:ahLst/>
            <a:cxnLst/>
            <a:rect r="r" b="b" t="t" l="l"/>
            <a:pathLst>
              <a:path h="15100996" w="9284580">
                <a:moveTo>
                  <a:pt x="0" y="0"/>
                </a:moveTo>
                <a:lnTo>
                  <a:pt x="9284580" y="0"/>
                </a:lnTo>
                <a:lnTo>
                  <a:pt x="9284580" y="15100997"/>
                </a:lnTo>
                <a:lnTo>
                  <a:pt x="0" y="15100997"/>
                </a:lnTo>
                <a:lnTo>
                  <a:pt x="0" y="0"/>
                </a:lnTo>
                <a:close/>
              </a:path>
            </a:pathLst>
          </a:custGeom>
          <a:blipFill>
            <a:blip r:embed="rId12"/>
            <a:stretch>
              <a:fillRect l="0" t="-9303" r="0"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Tree>
  </p:cSld>
  <p:clrMapOvr>
    <a:masterClrMapping/>
  </p:clrMapOvr>
  <p:transition spd="fast">
    <p:cover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3328847" y="4660764"/>
            <a:ext cx="12223230"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Vigneshwar </a:t>
            </a:r>
          </a:p>
        </p:txBody>
      </p:sp>
    </p:spTree>
  </p:cSld>
  <p:clrMapOvr>
    <a:masterClrMapping/>
  </p:clrMapOvr>
  <p:transition spd="fast">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46767" y="-599621"/>
            <a:ext cx="9194467" cy="16091542"/>
          </a:xfrm>
          <a:custGeom>
            <a:avLst/>
            <a:gdLst/>
            <a:ahLst/>
            <a:cxnLst/>
            <a:rect r="r" b="b" t="t" l="l"/>
            <a:pathLst>
              <a:path h="16091542" w="9194467">
                <a:moveTo>
                  <a:pt x="0" y="0"/>
                </a:moveTo>
                <a:lnTo>
                  <a:pt x="9194466" y="0"/>
                </a:lnTo>
                <a:lnTo>
                  <a:pt x="9194466" y="16091542"/>
                </a:lnTo>
                <a:lnTo>
                  <a:pt x="0" y="16091542"/>
                </a:lnTo>
                <a:lnTo>
                  <a:pt x="0" y="0"/>
                </a:lnTo>
                <a:close/>
              </a:path>
            </a:pathLst>
          </a:custGeom>
          <a:blipFill>
            <a:blip r:embed="rId10"/>
            <a:stretch>
              <a:fillRect l="-1335" t="0" r="-1335" b="-27185"/>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100297" y="128590"/>
            <a:ext cx="8229395" cy="12658356"/>
          </a:xfrm>
          <a:custGeom>
            <a:avLst/>
            <a:gdLst/>
            <a:ahLst/>
            <a:cxnLst/>
            <a:rect r="r" b="b" t="t" l="l"/>
            <a:pathLst>
              <a:path h="12658356" w="8229395">
                <a:moveTo>
                  <a:pt x="0" y="0"/>
                </a:moveTo>
                <a:lnTo>
                  <a:pt x="8229395" y="0"/>
                </a:lnTo>
                <a:lnTo>
                  <a:pt x="8229395" y="12658356"/>
                </a:lnTo>
                <a:lnTo>
                  <a:pt x="0" y="12658356"/>
                </a:lnTo>
                <a:lnTo>
                  <a:pt x="0" y="0"/>
                </a:lnTo>
                <a:close/>
              </a:path>
            </a:pathLst>
          </a:custGeom>
          <a:blipFill>
            <a:blip r:embed="rId10"/>
            <a:stretch>
              <a:fillRect l="0" t="-14682" r="0" b="-29387"/>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3328847" y="4660764"/>
            <a:ext cx="12223230"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Josephine </a:t>
            </a:r>
          </a:p>
        </p:txBody>
      </p:sp>
    </p:spTree>
  </p:cSld>
  <p:clrMapOvr>
    <a:masterClrMapping/>
  </p:clrMapOvr>
  <p:transition spd="fast">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21634" y="-198"/>
            <a:ext cx="9096949" cy="10038012"/>
          </a:xfrm>
          <a:custGeom>
            <a:avLst/>
            <a:gdLst/>
            <a:ahLst/>
            <a:cxnLst/>
            <a:rect r="r" b="b" t="t" l="l"/>
            <a:pathLst>
              <a:path h="10038012" w="9096949">
                <a:moveTo>
                  <a:pt x="0" y="0"/>
                </a:moveTo>
                <a:lnTo>
                  <a:pt x="9096949" y="0"/>
                </a:lnTo>
                <a:lnTo>
                  <a:pt x="9096949" y="10038013"/>
                </a:lnTo>
                <a:lnTo>
                  <a:pt x="0" y="10038013"/>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5400000">
            <a:off x="5055910" y="-1190382"/>
            <a:ext cx="8461936" cy="13068146"/>
          </a:xfrm>
          <a:custGeom>
            <a:avLst/>
            <a:gdLst/>
            <a:ahLst/>
            <a:cxnLst/>
            <a:rect r="r" b="b" t="t" l="l"/>
            <a:pathLst>
              <a:path h="13068146" w="8461936">
                <a:moveTo>
                  <a:pt x="0" y="0"/>
                </a:moveTo>
                <a:lnTo>
                  <a:pt x="8461936" y="0"/>
                </a:lnTo>
                <a:lnTo>
                  <a:pt x="8461936" y="13068146"/>
                </a:lnTo>
                <a:lnTo>
                  <a:pt x="0" y="13068146"/>
                </a:lnTo>
                <a:lnTo>
                  <a:pt x="0" y="0"/>
                </a:lnTo>
                <a:close/>
              </a:path>
            </a:pathLst>
          </a:custGeom>
          <a:blipFill>
            <a:blip r:embed="rId10"/>
            <a:stretch>
              <a:fillRect l="-12072" t="-14331" r="-11963" b="-28452"/>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2" t="0" r="-1" b="0"/>
            </a:stretch>
          </a:blipFill>
        </p:spPr>
      </p:sp>
      <p:sp>
        <p:nvSpPr>
          <p:cNvPr name="TextBox 12" id="12"/>
          <p:cNvSpPr txBox="true"/>
          <p:nvPr/>
        </p:nvSpPr>
        <p:spPr>
          <a:xfrm rot="0">
            <a:off x="1077094" y="4357591"/>
            <a:ext cx="16182211"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Chandrashekhar </a:t>
            </a:r>
          </a:p>
        </p:txBody>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2870454"/>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LET'S GET STARTED</a:t>
            </a:r>
          </a:p>
        </p:txBody>
      </p:sp>
    </p:spTree>
  </p:cSld>
  <p:clrMapOvr>
    <a:masterClrMapping/>
  </p:clrMapOvr>
  <p:transition spd="fast">
    <p:cover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5053281" y="0"/>
            <a:ext cx="8593027" cy="11457369"/>
          </a:xfrm>
          <a:custGeom>
            <a:avLst/>
            <a:gdLst/>
            <a:ahLst/>
            <a:cxnLst/>
            <a:rect r="r" b="b" t="t" l="l"/>
            <a:pathLst>
              <a:path h="11457369" w="8593027">
                <a:moveTo>
                  <a:pt x="0" y="0"/>
                </a:moveTo>
                <a:lnTo>
                  <a:pt x="8593027" y="0"/>
                </a:lnTo>
                <a:lnTo>
                  <a:pt x="8593027" y="11457369"/>
                </a:lnTo>
                <a:lnTo>
                  <a:pt x="0" y="11457369"/>
                </a:lnTo>
                <a:lnTo>
                  <a:pt x="0" y="0"/>
                </a:lnTo>
                <a:close/>
              </a:path>
            </a:pathLst>
          </a:custGeom>
          <a:blipFill>
            <a:blip r:embed="rId10"/>
            <a:stretch>
              <a:fillRect l="0" t="0" r="0" b="0"/>
            </a:stretch>
          </a:blipFill>
        </p:spPr>
      </p:sp>
      <p:sp>
        <p:nvSpPr>
          <p:cNvPr name="Freeform 11" id="11"/>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566847" y="4055688"/>
            <a:ext cx="9154306" cy="3185284"/>
          </a:xfrm>
          <a:prstGeom prst="rect">
            <a:avLst/>
          </a:prstGeom>
        </p:spPr>
        <p:txBody>
          <a:bodyPr anchor="t" rtlCol="false" tIns="0" lIns="0" bIns="0" rIns="0">
            <a:spAutoFit/>
          </a:bodyPr>
          <a:lstStyle/>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THANK</a:t>
            </a:r>
          </a:p>
          <a:p>
            <a:pPr algn="ctr">
              <a:lnSpc>
                <a:spcPts val="13922"/>
              </a:lnSpc>
            </a:pPr>
            <a:r>
              <a:rPr lang="en-US" sz="16002" b="true">
                <a:solidFill>
                  <a:srgbClr val="2C4600"/>
                </a:solidFill>
                <a:latin typeface="Century Gothic Paneuropean Bold"/>
                <a:ea typeface="Century Gothic Paneuropean Bold"/>
                <a:cs typeface="Century Gothic Paneuropean Bold"/>
                <a:sym typeface="Century Gothic Paneuropean Bold"/>
              </a:rPr>
              <a:t>YOU</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2" id="12"/>
          <p:cNvSpPr/>
          <p:nvPr/>
        </p:nvSpPr>
        <p:spPr>
          <a:xfrm flipH="false" flipV="false" rot="0">
            <a:off x="6052039" y="-275534"/>
            <a:ext cx="6188113" cy="17815170"/>
          </a:xfrm>
          <a:custGeom>
            <a:avLst/>
            <a:gdLst/>
            <a:ahLst/>
            <a:cxnLst/>
            <a:rect r="r" b="b" t="t" l="l"/>
            <a:pathLst>
              <a:path h="17815170" w="6188113">
                <a:moveTo>
                  <a:pt x="0" y="0"/>
                </a:moveTo>
                <a:lnTo>
                  <a:pt x="6188113" y="0"/>
                </a:lnTo>
                <a:lnTo>
                  <a:pt x="6188113" y="17815170"/>
                </a:lnTo>
                <a:lnTo>
                  <a:pt x="0" y="17815170"/>
                </a:lnTo>
                <a:lnTo>
                  <a:pt x="0" y="0"/>
                </a:lnTo>
                <a:close/>
              </a:path>
            </a:pathLst>
          </a:custGeom>
          <a:blipFill>
            <a:blip r:embed="rId12"/>
            <a:stretch>
              <a:fillRect l="-92914" t="0" r="-94978" b="0"/>
            </a:stretch>
          </a:blipFill>
        </p:spPr>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Radhika</a:t>
            </a:r>
          </a:p>
        </p:txBody>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4" id="4"/>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5" id="5"/>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6" id="6"/>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69" r="0" b="-69"/>
            </a:stretch>
          </a:blipFill>
        </p:spPr>
      </p:sp>
      <p:sp>
        <p:nvSpPr>
          <p:cNvPr name="Freeform 7" id="7"/>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8" id="8"/>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false" rot="0">
            <a:off x="3060068" y="-5148508"/>
            <a:ext cx="12701216" cy="16934955"/>
          </a:xfrm>
          <a:custGeom>
            <a:avLst/>
            <a:gdLst/>
            <a:ahLst/>
            <a:cxnLst/>
            <a:rect r="r" b="b" t="t" l="l"/>
            <a:pathLst>
              <a:path h="16934955" w="12701216">
                <a:moveTo>
                  <a:pt x="0" y="0"/>
                </a:moveTo>
                <a:lnTo>
                  <a:pt x="12701216" y="0"/>
                </a:lnTo>
                <a:lnTo>
                  <a:pt x="12701216" y="16934955"/>
                </a:lnTo>
                <a:lnTo>
                  <a:pt x="0" y="16934955"/>
                </a:lnTo>
                <a:lnTo>
                  <a:pt x="0" y="0"/>
                </a:lnTo>
                <a:close/>
              </a:path>
            </a:pathLst>
          </a:custGeom>
          <a:blipFill>
            <a:blip r:embed="rId10"/>
            <a:stretch>
              <a:fillRect l="0" t="0" r="0" b="0"/>
            </a:stretch>
          </a:blipFill>
        </p:spPr>
      </p:sp>
      <p:sp>
        <p:nvSpPr>
          <p:cNvPr name="Freeform 10" id="10"/>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1" id="11"/>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6">
              <a:extLst>
                <a:ext uri="{96DAC541-7B7A-43D3-8B79-37D633B846F1}">
                  <asvg:svgBlip xmlns:asvg="http://schemas.microsoft.com/office/drawing/2016/SVG/main" r:embed="rId7"/>
                </a:ext>
              </a:extLst>
            </a:blip>
            <a:stretch>
              <a:fillRect l="0" t="-19" r="0" b="-19"/>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6" id="6"/>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7" id="7"/>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8" id="8"/>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9" id="9"/>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8">
              <a:extLst>
                <a:ext uri="{96DAC541-7B7A-43D3-8B79-37D633B846F1}">
                  <asvg:svgBlip xmlns:asvg="http://schemas.microsoft.com/office/drawing/2016/SVG/main" r:embed="rId9"/>
                </a:ext>
              </a:extLst>
            </a:blip>
            <a:stretch>
              <a:fillRect l="-130" t="0" r="-130" b="0"/>
            </a:stretch>
          </a:blipFill>
        </p:spPr>
      </p:sp>
      <p:sp>
        <p:nvSpPr>
          <p:cNvPr name="Freeform 10" id="10"/>
          <p:cNvSpPr/>
          <p:nvPr/>
        </p:nvSpPr>
        <p:spPr>
          <a:xfrm flipH="false" flipV="false" rot="0">
            <a:off x="4508790" y="-90841"/>
            <a:ext cx="8829057" cy="13310403"/>
          </a:xfrm>
          <a:custGeom>
            <a:avLst/>
            <a:gdLst/>
            <a:ahLst/>
            <a:cxnLst/>
            <a:rect r="r" b="b" t="t" l="l"/>
            <a:pathLst>
              <a:path h="13310403" w="8829057">
                <a:moveTo>
                  <a:pt x="0" y="0"/>
                </a:moveTo>
                <a:lnTo>
                  <a:pt x="8829057" y="0"/>
                </a:lnTo>
                <a:lnTo>
                  <a:pt x="8829057" y="13310403"/>
                </a:lnTo>
                <a:lnTo>
                  <a:pt x="0" y="13310403"/>
                </a:lnTo>
                <a:lnTo>
                  <a:pt x="0" y="0"/>
                </a:lnTo>
                <a:close/>
              </a:path>
            </a:pathLst>
          </a:custGeom>
          <a:blipFill>
            <a:blip r:embed="rId10"/>
            <a:stretch>
              <a:fillRect l="0" t="0" r="-17778" b="0"/>
            </a:stretch>
          </a:blipFill>
        </p:spPr>
      </p:sp>
      <p:sp>
        <p:nvSpPr>
          <p:cNvPr name="Freeform 11" id="11"/>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
        <p:nvSpPr>
          <p:cNvPr name="Freeform 12" id="12"/>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2" t="0" r="-1" b="0"/>
            </a:stretch>
          </a:blipFill>
        </p:spPr>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F0D8"/>
        </a:solidFill>
      </p:bgPr>
    </p:bg>
    <p:spTree>
      <p:nvGrpSpPr>
        <p:cNvPr id="1" name=""/>
        <p:cNvGrpSpPr/>
        <p:nvPr/>
      </p:nvGrpSpPr>
      <p:grpSpPr>
        <a:xfrm>
          <a:off x="0" y="0"/>
          <a:ext cx="0" cy="0"/>
          <a:chOff x="0" y="0"/>
          <a:chExt cx="0" cy="0"/>
        </a:xfrm>
      </p:grpSpPr>
      <p:sp>
        <p:nvSpPr>
          <p:cNvPr name="Freeform 2" id="2"/>
          <p:cNvSpPr/>
          <p:nvPr/>
        </p:nvSpPr>
        <p:spPr>
          <a:xfrm flipH="false" flipV="false" rot="0">
            <a:off x="-4164292" y="6986797"/>
            <a:ext cx="8328593" cy="6600406"/>
          </a:xfrm>
          <a:custGeom>
            <a:avLst/>
            <a:gdLst/>
            <a:ahLst/>
            <a:cxnLst/>
            <a:rect r="r" b="b" t="t" l="l"/>
            <a:pathLst>
              <a:path h="6600406" w="8328593">
                <a:moveTo>
                  <a:pt x="0" y="0"/>
                </a:moveTo>
                <a:lnTo>
                  <a:pt x="8328593" y="0"/>
                </a:lnTo>
                <a:lnTo>
                  <a:pt x="8328593" y="6600406"/>
                </a:lnTo>
                <a:lnTo>
                  <a:pt x="0" y="6600406"/>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3" id="3"/>
          <p:cNvSpPr/>
          <p:nvPr/>
        </p:nvSpPr>
        <p:spPr>
          <a:xfrm flipH="false" flipV="false" rot="0">
            <a:off x="-3631682" y="7446150"/>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4" id="4"/>
          <p:cNvSpPr/>
          <p:nvPr/>
        </p:nvSpPr>
        <p:spPr>
          <a:xfrm flipH="false" flipV="false" rot="-849360">
            <a:off x="-209998" y="7200900"/>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5" id="5"/>
          <p:cNvSpPr/>
          <p:nvPr/>
        </p:nvSpPr>
        <p:spPr>
          <a:xfrm flipH="false" flipV="false" rot="0">
            <a:off x="3704492" y="8229600"/>
            <a:ext cx="2356656" cy="4114800"/>
          </a:xfrm>
          <a:custGeom>
            <a:avLst/>
            <a:gdLst/>
            <a:ahLst/>
            <a:cxnLst/>
            <a:rect r="r" b="b" t="t" l="l"/>
            <a:pathLst>
              <a:path h="4114800" w="2356656">
                <a:moveTo>
                  <a:pt x="0" y="0"/>
                </a:moveTo>
                <a:lnTo>
                  <a:pt x="2356656" y="0"/>
                </a:lnTo>
                <a:lnTo>
                  <a:pt x="2356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6" id="6"/>
          <p:cNvSpPr/>
          <p:nvPr/>
        </p:nvSpPr>
        <p:spPr>
          <a:xfrm flipH="false" flipV="false" rot="9891060">
            <a:off x="13768654" y="-4710455"/>
            <a:ext cx="8328593" cy="6600406"/>
          </a:xfrm>
          <a:custGeom>
            <a:avLst/>
            <a:gdLst/>
            <a:ahLst/>
            <a:cxnLst/>
            <a:rect r="r" b="b" t="t" l="l"/>
            <a:pathLst>
              <a:path h="6600406" w="8328593">
                <a:moveTo>
                  <a:pt x="0" y="0"/>
                </a:moveTo>
                <a:lnTo>
                  <a:pt x="8328594" y="0"/>
                </a:lnTo>
                <a:lnTo>
                  <a:pt x="8328594" y="6600405"/>
                </a:lnTo>
                <a:lnTo>
                  <a:pt x="0" y="6600405"/>
                </a:lnTo>
                <a:lnTo>
                  <a:pt x="0" y="0"/>
                </a:lnTo>
                <a:close/>
              </a:path>
            </a:pathLst>
          </a:custGeom>
          <a:blipFill>
            <a:blip r:embed="rId2">
              <a:extLst>
                <a:ext uri="{96DAC541-7B7A-43D3-8B79-37D633B846F1}">
                  <asvg:svgBlip xmlns:asvg="http://schemas.microsoft.com/office/drawing/2016/SVG/main" r:embed="rId3"/>
                </a:ext>
              </a:extLst>
            </a:blip>
            <a:stretch>
              <a:fillRect l="-31" t="0" r="-31" b="0"/>
            </a:stretch>
          </a:blipFill>
        </p:spPr>
      </p:sp>
      <p:sp>
        <p:nvSpPr>
          <p:cNvPr name="Freeform 7" id="7"/>
          <p:cNvSpPr/>
          <p:nvPr/>
        </p:nvSpPr>
        <p:spPr>
          <a:xfrm flipH="false" flipV="false" rot="9891060">
            <a:off x="10247757" y="-9577216"/>
            <a:ext cx="10608640" cy="11546824"/>
          </a:xfrm>
          <a:custGeom>
            <a:avLst/>
            <a:gdLst/>
            <a:ahLst/>
            <a:cxnLst/>
            <a:rect r="r" b="b" t="t" l="l"/>
            <a:pathLst>
              <a:path h="11546824" w="10608640">
                <a:moveTo>
                  <a:pt x="0" y="0"/>
                </a:moveTo>
                <a:lnTo>
                  <a:pt x="10608640" y="0"/>
                </a:lnTo>
                <a:lnTo>
                  <a:pt x="10608640" y="11546824"/>
                </a:lnTo>
                <a:lnTo>
                  <a:pt x="0" y="11546824"/>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Freeform 8" id="8"/>
          <p:cNvSpPr/>
          <p:nvPr/>
        </p:nvSpPr>
        <p:spPr>
          <a:xfrm flipH="false" flipV="false" rot="9891060">
            <a:off x="15012762" y="-1456001"/>
            <a:ext cx="3463909" cy="4114800"/>
          </a:xfrm>
          <a:custGeom>
            <a:avLst/>
            <a:gdLst/>
            <a:ahLst/>
            <a:cxnLst/>
            <a:rect r="r" b="b" t="t" l="l"/>
            <a:pathLst>
              <a:path h="4114800" w="3463909">
                <a:moveTo>
                  <a:pt x="0" y="0"/>
                </a:moveTo>
                <a:lnTo>
                  <a:pt x="3463909" y="0"/>
                </a:lnTo>
                <a:lnTo>
                  <a:pt x="34639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69" r="0" b="-69"/>
            </a:stretch>
          </a:blipFill>
        </p:spPr>
      </p:sp>
      <p:sp>
        <p:nvSpPr>
          <p:cNvPr name="Freeform 9" id="9"/>
          <p:cNvSpPr/>
          <p:nvPr/>
        </p:nvSpPr>
        <p:spPr>
          <a:xfrm flipH="false" flipV="false" rot="9891060">
            <a:off x="12402245" y="-2057400"/>
            <a:ext cx="2356656" cy="4114800"/>
          </a:xfrm>
          <a:custGeom>
            <a:avLst/>
            <a:gdLst/>
            <a:ahLst/>
            <a:cxnLst/>
            <a:rect r="r" b="b" t="t" l="l"/>
            <a:pathLst>
              <a:path h="4114800" w="2356656">
                <a:moveTo>
                  <a:pt x="0" y="0"/>
                </a:moveTo>
                <a:lnTo>
                  <a:pt x="2356657" y="0"/>
                </a:lnTo>
                <a:lnTo>
                  <a:pt x="2356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2" t="0" r="-1" b="0"/>
            </a:stretch>
          </a:blipFill>
        </p:spPr>
      </p:sp>
      <p:sp>
        <p:nvSpPr>
          <p:cNvPr name="Freeform 10" id="10"/>
          <p:cNvSpPr/>
          <p:nvPr/>
        </p:nvSpPr>
        <p:spPr>
          <a:xfrm flipH="false" flipV="false" rot="0">
            <a:off x="16514778" y="8229600"/>
            <a:ext cx="1489053" cy="2519934"/>
          </a:xfrm>
          <a:custGeom>
            <a:avLst/>
            <a:gdLst/>
            <a:ahLst/>
            <a:cxnLst/>
            <a:rect r="r" b="b" t="t" l="l"/>
            <a:pathLst>
              <a:path h="2519934" w="1489053">
                <a:moveTo>
                  <a:pt x="0" y="0"/>
                </a:moveTo>
                <a:lnTo>
                  <a:pt x="1489053" y="0"/>
                </a:lnTo>
                <a:lnTo>
                  <a:pt x="1489053" y="2519934"/>
                </a:lnTo>
                <a:lnTo>
                  <a:pt x="0" y="2519934"/>
                </a:lnTo>
                <a:lnTo>
                  <a:pt x="0" y="0"/>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Freeform 11" id="11"/>
          <p:cNvSpPr/>
          <p:nvPr/>
        </p:nvSpPr>
        <p:spPr>
          <a:xfrm flipH="false" flipV="true" rot="0">
            <a:off x="284178" y="-433464"/>
            <a:ext cx="1489053" cy="2519934"/>
          </a:xfrm>
          <a:custGeom>
            <a:avLst/>
            <a:gdLst/>
            <a:ahLst/>
            <a:cxnLst/>
            <a:rect r="r" b="b" t="t" l="l"/>
            <a:pathLst>
              <a:path h="2519934" w="1489053">
                <a:moveTo>
                  <a:pt x="0" y="2519934"/>
                </a:moveTo>
                <a:lnTo>
                  <a:pt x="1489053" y="2519934"/>
                </a:lnTo>
                <a:lnTo>
                  <a:pt x="1489053" y="0"/>
                </a:lnTo>
                <a:lnTo>
                  <a:pt x="0" y="0"/>
                </a:lnTo>
                <a:lnTo>
                  <a:pt x="0" y="2519934"/>
                </a:lnTo>
                <a:close/>
              </a:path>
            </a:pathLst>
          </a:custGeom>
          <a:blipFill>
            <a:blip r:embed="rId10">
              <a:extLst>
                <a:ext uri="{96DAC541-7B7A-43D3-8B79-37D633B846F1}">
                  <asvg:svgBlip xmlns:asvg="http://schemas.microsoft.com/office/drawing/2016/SVG/main" r:embed="rId11"/>
                </a:ext>
              </a:extLst>
            </a:blip>
            <a:stretch>
              <a:fillRect l="-130" t="0" r="-130" b="0"/>
            </a:stretch>
          </a:blipFill>
        </p:spPr>
      </p:sp>
      <p:sp>
        <p:nvSpPr>
          <p:cNvPr name="TextBox 12" id="12"/>
          <p:cNvSpPr txBox="true"/>
          <p:nvPr/>
        </p:nvSpPr>
        <p:spPr>
          <a:xfrm rot="0">
            <a:off x="4253522" y="3969344"/>
            <a:ext cx="9780956" cy="1736979"/>
          </a:xfrm>
          <a:prstGeom prst="rect">
            <a:avLst/>
          </a:prstGeom>
        </p:spPr>
        <p:txBody>
          <a:bodyPr anchor="t" rtlCol="false" tIns="0" lIns="0" bIns="0" rIns="0">
            <a:spAutoFit/>
          </a:bodyPr>
          <a:lstStyle/>
          <a:p>
            <a:pPr algn="ctr">
              <a:lnSpc>
                <a:spcPts val="12528"/>
              </a:lnSpc>
            </a:pPr>
            <a:r>
              <a:rPr lang="en-US" sz="14400" b="true">
                <a:solidFill>
                  <a:srgbClr val="2C4600"/>
                </a:solidFill>
                <a:latin typeface="Century Gothic Paneuropean Bold"/>
                <a:ea typeface="Century Gothic Paneuropean Bold"/>
                <a:cs typeface="Century Gothic Paneuropean Bold"/>
                <a:sym typeface="Century Gothic Paneuropean Bold"/>
              </a:rPr>
              <a:t>Gokul</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DAG92jL4oDc</dc:identifier>
  <dcterms:modified xsi:type="dcterms:W3CDTF">2011-08-01T06:04:30Z</dcterms:modified>
  <cp:revision>1</cp:revision>
  <dc:title>eaglets.pptx</dc:title>
</cp:coreProperties>
</file>